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23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753091"/>
            <a:ext cx="8784976" cy="2963941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	Madách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művét 10 évvel a szabadságharc bukása után írta, ez elegendő idő volt ahhoz, hogy feldolgozza az eseményeket, és a nemzeti tragédiát egyetemes nézőpontból értelmezze.</a:t>
            </a:r>
          </a:p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	Az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ember tragédiájának műfaja 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drámai költemény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(lírai dráma): sajátos formában írt költői mű, melyben a drámaiság a gondolati lírának van alárendelve. Nevezik még 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emberiségdrámá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nak (emberiségköltemény): az ilyen műfajú művek általában az emberiség, a filozófia nagy, végső kérdéseivel foglalkoznak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. Mivel elsősorban olvasásra, és nem színpadi előadásra szánták, ezért könyvdrámának is nevezik.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179512" y="260648"/>
            <a:ext cx="8712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Madách Imre: Az ember tragédiája</a:t>
            </a:r>
            <a:endParaRPr lang="hu-H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79512" y="3645024"/>
            <a:ext cx="6120680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Az ember tragédiája cselekménye két különböző szinten zajlik: az első konfliktus az Isten és az Ördög között bontakozik ki, a másik szint középpontjában Ádám konfliktusai állnak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. A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történeti színek egymásutániságát, belső logikáját a hegeli dialektika határozza meg. Eszmék harcolnak egymással, majd megszületik egy magasabb eszme, a szintézis.</a:t>
            </a:r>
          </a:p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Font typeface="Arial" pitchFamily="34" charset="0"/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Kép 3" descr="madach_tragedia_zich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295" y="3645023"/>
            <a:ext cx="2155034" cy="2955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 txBox="1">
            <a:spLocks/>
          </p:cNvSpPr>
          <p:nvPr/>
        </p:nvSpPr>
        <p:spPr>
          <a:xfrm>
            <a:off x="107504" y="188640"/>
            <a:ext cx="8928992" cy="64807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mű keretes szerkezetű. Az első 3, és a 15. keretszín. Az első színben az angyalok dicsőítik Istent és a teremtés művét, egyedül Lucifer bírálja. A második szín a Paradicsomban játszódik. Ádám és Éva a Paradicsomban boldogan él nincs hiányuk semmiben, szeretik egymást. Lucifernek minden ravaszságára szüksége van, hogy elcsábítsa az embereket. Esznek a tiltott gyümölcsből, és elhagyják a Paradicsomot. A harmadik és 15. szín a Paradicsomon kívüli tájon játszódik. Lucifer megjelenik, és felajánlja Ádámnak, hogy megmutatja utódai sorsát. Álmot bocsát Ádámra. Ezután következnek a történelmi színek.</a:t>
            </a: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4. szín helyszíne Egyiptom. Eszme: A fáraó teljhatalmat élvez, az összes rabszolga az ő boldogságáért tevékenykedik: „milliók egy miatt”. Ádám felszabadítja a rabszolgákat, és egy demokratikus államot tervez. Az 5. szín helyszíne Athén. Eszme: Az athéni demokráciában az egyén kiszolgáltatottá válik.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Miltiádész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Athénért küzd, de amikor hazatér, hazaárulónak kiáltják ki. A köznép nem tűri el, hogy bárki is kiemelkedjen közüle. A 6. szín Rómában játszódik. Az eszmékben csalódott emberek csak a saját boldogságukat keresik, tivornyákon vesznek részt. Ádám megcsömörlik, a kereszténység erkölcsössége jelenti számára a megoldást. A következő színben, Konstantinápolyban a kereszténység elveszti a lényegét, hitviták miatt embereket ölnek meg a vallás nevében. </a:t>
            </a: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 txBox="1">
            <a:spLocks/>
          </p:cNvSpPr>
          <p:nvPr/>
        </p:nvSpPr>
        <p:spPr>
          <a:xfrm>
            <a:off x="107504" y="188640"/>
            <a:ext cx="8928992" cy="6408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következő szín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Prágában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játszódik. Ádám a tudománynak akar élni, de áltudományos dolgokkal kell foglalkoznia: horoszkópot, nativitást (újszülöttek számára készült sorsjóslat) kell készítenie. Ezután az álmon belül elalszik,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Párizsba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kerül, ahol a francia forradalom eszméi: szabadság, egyenlőség, testvériség jelennek meg. A londoni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szín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nem a múltban, hanem Madách jelenében játszódik. Az itt megjelenő eszme a kapitalizmus. Mindenki a saját érdekeit nézi, megszűnik az együttérzés. </a:t>
            </a:r>
            <a:endParaRPr lang="hu-H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XII. Szín: Falanszter A jövőben játszódik, ahol tudósok által létrehozott létesítményekben próbálják megtalálni a megoldást a Nap kihűlésére. Az embereket számokkal jelölik, s bár mindenki egyenlőképp részesül a munkából, az olyan kitűnő tehetségek, mint Luther,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Cassius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, Platón és Michelangelo elnyomottként élnek. </a:t>
            </a:r>
          </a:p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XIII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. Szín: Űr Ádám el akarja hagyni a Földet, de a Föld légkörén túl nem tud élni. Itt Lucifer már majdnem győzelmet arat, azonban a Föld szelleme visszarántja Ádámot. </a:t>
            </a:r>
          </a:p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XIV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. Szín: Az egyenlítő vidéke Az emberek lealacsonyodnak, csak az önfenntartásra szorítkoznak. A megmaradt szűkös erőforrásokért sokan harcolnak: „“sok az eszkimó és kevés a fóka”</a:t>
            </a:r>
          </a:p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XV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. szín </a:t>
            </a:r>
          </a:p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Helyszín: Paradicsomon kívüli táj</a:t>
            </a:r>
          </a:p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Ádám kiábrándul, és öngyilkos akar lenni. Ebben Éva akadályozza meg, azzal, hogy elmondja Ádámnak, hogy várandós: „anyának érzem oh Ádám magam”</a:t>
            </a: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600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3429000"/>
            <a:ext cx="6048672" cy="3240360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Arany János az elsők között ismerte fel Az ember tragédiájának nagyságát. Az ő javításaival jelent meg 1862-ben.</a:t>
            </a:r>
          </a:p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mű fogadtatása nem volt egységes: számos kritika született, mely a mű pesszimizmusát bírálta. </a:t>
            </a: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07504" y="188640"/>
            <a:ext cx="8928992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szereplők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jellemzése</a:t>
            </a:r>
          </a:p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Ádám: A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hinni akarást képviseli a műben, optimista alkat, könnyen lelkesül az új eszmékért. Ő az igazi főszereplője a történelmi színeknek.</a:t>
            </a:r>
          </a:p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Éva: Sokszínű jellem, színenként különböző személyiségű, Párizsban például két ellentétes karaktert jelenít meg.</a:t>
            </a:r>
          </a:p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Lucifer: A tagadás szelleme. Nevének jelentése: fényhozó. Célja az Úr világának megdöntése, meg akarja semmisíteni az embert.</a:t>
            </a:r>
          </a:p>
        </p:txBody>
      </p:sp>
      <p:pic>
        <p:nvPicPr>
          <p:cNvPr id="5" name="Picture 4" descr="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573016"/>
            <a:ext cx="1764507" cy="28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6827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642</Words>
  <Application>Microsoft Office PowerPoint</Application>
  <PresentationFormat>Diavetítés a képernyőre (4:3 oldalarány)</PresentationFormat>
  <Paragraphs>24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Péter</dc:creator>
  <cp:lastModifiedBy>Péter</cp:lastModifiedBy>
  <cp:revision>15</cp:revision>
  <dcterms:created xsi:type="dcterms:W3CDTF">2015-09-15T05:28:25Z</dcterms:created>
  <dcterms:modified xsi:type="dcterms:W3CDTF">2018-05-17T04:18:09Z</dcterms:modified>
</cp:coreProperties>
</file>